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0" r:id="rId3"/>
    <p:sldId id="291" r:id="rId5"/>
    <p:sldId id="292" r:id="rId6"/>
    <p:sldId id="293" r:id="rId7"/>
    <p:sldId id="294" r:id="rId8"/>
    <p:sldId id="296" r:id="rId9"/>
    <p:sldId id="297" r:id="rId10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300" y="-220"/>
      </p:cViewPr>
      <p:guideLst>
        <p:guide orient="horz" pos="2840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524000" y="76200"/>
            <a:ext cx="93243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文本：BERT、Bi-LSTM</a:t>
            </a:r>
            <a:r>
              <a:rPr lang="en-US" altLang="zh-CN" sz="2400" b="1" dirty="0"/>
              <a:t>   </a:t>
            </a:r>
            <a:r>
              <a:rPr lang="zh-CN" altLang="en-US" sz="2400" b="1" dirty="0"/>
              <a:t>图片：BLIP</a:t>
            </a:r>
            <a:r>
              <a:rPr lang="en-US" altLang="zh-CN" sz="2400" b="1" dirty="0"/>
              <a:t>      </a:t>
            </a:r>
            <a:r>
              <a:rPr lang="zh-CN" altLang="en-US" sz="2400" b="1" dirty="0">
                <a:sym typeface="+mn-ea"/>
              </a:rPr>
              <a:t>讲解人：谭玲</a:t>
            </a:r>
            <a:endParaRPr lang="en-US" altLang="zh-CN" sz="2400" b="1" dirty="0"/>
          </a:p>
          <a:p>
            <a:endParaRPr lang="en-US" altLang="zh-CN" sz="2400" b="1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660400"/>
            <a:ext cx="9030970" cy="555688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81000" y="6248400"/>
            <a:ext cx="102342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2023_MM_Hierarchical Semantic Enhancement Network for Multimodal Fake News Detection 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19200" y="228600"/>
            <a:ext cx="7986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ym typeface="+mn-ea"/>
              </a:rPr>
              <a:t>文本：</a:t>
            </a:r>
            <a:r>
              <a:rPr lang="en-US" altLang="zh-CN" sz="2400" b="1" dirty="0">
                <a:sym typeface="+mn-ea"/>
              </a:rPr>
              <a:t>BERT        </a:t>
            </a:r>
            <a:r>
              <a:rPr lang="zh-CN" altLang="en-US" sz="2400" b="1" dirty="0">
                <a:sym typeface="+mn-ea"/>
              </a:rPr>
              <a:t>图片：</a:t>
            </a:r>
            <a:r>
              <a:rPr lang="en-US" altLang="zh-CN" sz="2400" b="1" dirty="0">
                <a:sym typeface="+mn-ea"/>
              </a:rPr>
              <a:t>VGG19      </a:t>
            </a:r>
            <a:r>
              <a:rPr lang="zh-CN" altLang="en-US" sz="2400" b="1" dirty="0">
                <a:sym typeface="+mn-ea"/>
              </a:rPr>
              <a:t>讲解人：蒋书</a:t>
            </a:r>
            <a:r>
              <a:rPr lang="zh-CN" altLang="en-US" sz="2400" b="1" dirty="0">
                <a:sym typeface="+mn-ea"/>
              </a:rPr>
              <a:t>明</a:t>
            </a:r>
            <a:endParaRPr lang="zh-CN" altLang="en-US" sz="2400" b="1" dirty="0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1000" y="6248400"/>
            <a:ext cx="102342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2023_MM_Cross-modal Contrastive Learning for Multimodal Fake News Detections</a:t>
            </a:r>
            <a:endParaRPr lang="zh-CN" altLang="en-US"/>
          </a:p>
        </p:txBody>
      </p:sp>
      <p:pic>
        <p:nvPicPr>
          <p:cNvPr id="204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400" y="680720"/>
            <a:ext cx="11786870" cy="5405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19200" y="228600"/>
            <a:ext cx="10545445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ym typeface="+mn-ea"/>
              </a:rPr>
              <a:t>文本：</a:t>
            </a:r>
            <a:r>
              <a:rPr lang="en-US" altLang="zh-CN" sz="2400" b="1" dirty="0">
                <a:sym typeface="+mn-ea"/>
              </a:rPr>
              <a:t>RoBERTa     </a:t>
            </a:r>
            <a:r>
              <a:rPr lang="zh-CN" altLang="en-US" sz="2400" b="1" dirty="0">
                <a:sym typeface="+mn-ea"/>
              </a:rPr>
              <a:t>音频：</a:t>
            </a:r>
            <a:r>
              <a:rPr lang="en-US" altLang="zh-CN" sz="2400" b="1" dirty="0">
                <a:sym typeface="+mn-ea"/>
              </a:rPr>
              <a:t>openSMILE    </a:t>
            </a:r>
            <a:r>
              <a:rPr lang="zh-CN" altLang="en-US" sz="2400" b="1" dirty="0">
                <a:sym typeface="+mn-ea"/>
              </a:rPr>
              <a:t>视频：</a:t>
            </a:r>
            <a:r>
              <a:rPr lang="en-US" altLang="zh-CN" sz="2400" b="1" dirty="0">
                <a:sym typeface="+mn-ea"/>
              </a:rPr>
              <a:t>DenseNet    </a:t>
            </a:r>
            <a:r>
              <a:rPr lang="zh-CN" altLang="en-US" sz="2400" b="1" dirty="0">
                <a:sym typeface="+mn-ea"/>
              </a:rPr>
              <a:t>讲解人：张晋源</a:t>
            </a:r>
            <a:endParaRPr lang="en-US" altLang="zh-CN" sz="2400" b="1" dirty="0"/>
          </a:p>
          <a:p>
            <a:endParaRPr lang="zh-CN" altLang="en-US" sz="2400" b="1" dirty="0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1000" y="6248400"/>
            <a:ext cx="114960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2023_IEEE_Transformer-based Self-supervised Multimodal Representation Learning for Wearable Emotion Recognition</a:t>
            </a:r>
            <a:endParaRPr lang="zh-CN" altLang="en-US"/>
          </a:p>
        </p:txBody>
      </p:sp>
      <p:pic>
        <p:nvPicPr>
          <p:cNvPr id="13314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5800" y="609600"/>
            <a:ext cx="9528175" cy="5526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19200" y="304800"/>
            <a:ext cx="10545445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ym typeface="+mn-ea"/>
              </a:rPr>
              <a:t>文本：</a:t>
            </a:r>
            <a:r>
              <a:rPr lang="en-US" altLang="zh-CN" sz="2400" b="1" dirty="0">
                <a:sym typeface="+mn-ea"/>
              </a:rPr>
              <a:t>SBERT        </a:t>
            </a:r>
            <a:r>
              <a:rPr lang="zh-CN" altLang="en-US" sz="2400" b="1" dirty="0">
                <a:sym typeface="+mn-ea"/>
              </a:rPr>
              <a:t>讲解人：曹均皓</a:t>
            </a:r>
            <a:endParaRPr lang="en-US" altLang="zh-CN" sz="2400" b="1" dirty="0"/>
          </a:p>
          <a:p>
            <a:r>
              <a:rPr lang="en-US" altLang="zh-CN" sz="2400" b="1" dirty="0">
                <a:sym typeface="+mn-ea"/>
              </a:rPr>
              <a:t>    </a:t>
            </a:r>
            <a:endParaRPr lang="zh-CN" altLang="en-US" sz="2400" b="1" dirty="0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1000" y="6248400"/>
            <a:ext cx="114960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2023_EMNLP_WSDMS Debunk Fake News via Weakly Supervised Detection of  Misinforming Sentences with Contextualized Social Wisdom</a:t>
            </a:r>
            <a:endParaRPr lang="zh-CN" altLang="en-US"/>
          </a:p>
        </p:txBody>
      </p:sp>
      <p:pic>
        <p:nvPicPr>
          <p:cNvPr id="2050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11522710" cy="4961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19200" y="304800"/>
            <a:ext cx="10545445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2400" b="1" dirty="0">
                <a:sym typeface="+mn-ea"/>
              </a:rPr>
              <a:t>文本：BERT     音频：HuBERT</a:t>
            </a:r>
            <a:r>
              <a:rPr lang="en-US" altLang="zh-CN" sz="2400" b="1" dirty="0">
                <a:sym typeface="+mn-ea"/>
              </a:rPr>
              <a:t>        </a:t>
            </a:r>
            <a:r>
              <a:rPr lang="zh-CN" altLang="en-US" sz="2400" b="1" dirty="0">
                <a:sym typeface="+mn-ea"/>
              </a:rPr>
              <a:t>讲解人：张婷婷</a:t>
            </a:r>
            <a:endParaRPr lang="en-US" altLang="zh-CN" sz="2400" b="1" dirty="0"/>
          </a:p>
          <a:p>
            <a:r>
              <a:rPr lang="en-US" altLang="zh-CN" sz="2400" b="1" dirty="0">
                <a:sym typeface="+mn-ea"/>
              </a:rPr>
              <a:t>    </a:t>
            </a:r>
            <a:endParaRPr lang="zh-CN" altLang="en-US" sz="2400" b="1" dirty="0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1000" y="6248400"/>
            <a:ext cx="114960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2023_CIKM_Real-time Emotion Pre-Recognition in Conversations with Contrastive Multi-modal Dialogue Pre-training</a:t>
            </a: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4800" y="906145"/>
            <a:ext cx="11271250" cy="5187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19200" y="304800"/>
            <a:ext cx="10545445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2400" b="1" dirty="0">
                <a:sym typeface="+mn-ea"/>
              </a:rPr>
              <a:t>文本：BERT     音频：</a:t>
            </a:r>
            <a:r>
              <a:rPr lang="en-US" sz="2400" b="1" dirty="0">
                <a:sym typeface="+mn-ea"/>
              </a:rPr>
              <a:t>Librosa      </a:t>
            </a:r>
            <a:r>
              <a:rPr lang="zh-CN" altLang="en-US" sz="2400" b="1" dirty="0">
                <a:sym typeface="+mn-ea"/>
              </a:rPr>
              <a:t>视频：</a:t>
            </a:r>
            <a:r>
              <a:rPr lang="en-US" altLang="zh-CN" sz="2400" b="1" dirty="0">
                <a:sym typeface="+mn-ea"/>
              </a:rPr>
              <a:t>OpenFace        </a:t>
            </a:r>
            <a:r>
              <a:rPr lang="zh-CN" altLang="en-US" sz="2400" b="1" dirty="0">
                <a:sym typeface="+mn-ea"/>
              </a:rPr>
              <a:t>讲解人：李曜辰</a:t>
            </a:r>
            <a:endParaRPr lang="en-US" altLang="zh-CN" sz="2400" b="1" dirty="0"/>
          </a:p>
          <a:p>
            <a:r>
              <a:rPr lang="en-US" altLang="zh-CN" sz="2400" b="1" dirty="0">
                <a:sym typeface="+mn-ea"/>
              </a:rPr>
              <a:t>    </a:t>
            </a:r>
            <a:endParaRPr lang="zh-CN" altLang="en-US" sz="2400" b="1" dirty="0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1000" y="6248400"/>
            <a:ext cx="114960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2023_EMNLP_</a:t>
            </a:r>
            <a:r>
              <a:rPr lang="zh-CN" altLang="en-US"/>
              <a:t>Learning Language-guided Adaptive Hyper-modality Representation for</a:t>
            </a:r>
            <a:r>
              <a:rPr lang="en-US" altLang="zh-CN"/>
              <a:t> </a:t>
            </a:r>
            <a:r>
              <a:rPr lang="zh-CN" altLang="en-US"/>
              <a:t>Multimodal Sentiment Analysis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95400" y="934085"/>
            <a:ext cx="7787005" cy="53060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19200" y="304800"/>
            <a:ext cx="10545445" cy="447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2400" b="1" dirty="0">
                <a:sym typeface="+mn-ea"/>
              </a:rPr>
              <a:t>文本：BERT     </a:t>
            </a:r>
            <a:r>
              <a:rPr lang="zh-CN" sz="2400" b="1" dirty="0">
                <a:sym typeface="+mn-ea"/>
              </a:rPr>
              <a:t>图片</a:t>
            </a:r>
            <a:r>
              <a:rPr sz="2400" b="1" dirty="0">
                <a:sym typeface="+mn-ea"/>
              </a:rPr>
              <a:t>：</a:t>
            </a:r>
            <a:r>
              <a:rPr lang="en-US" sz="2400" b="1" dirty="0">
                <a:sym typeface="+mn-ea"/>
              </a:rPr>
              <a:t>VIT</a:t>
            </a:r>
            <a:r>
              <a:rPr lang="en-US" altLang="zh-CN" sz="2400" b="1" dirty="0">
                <a:sym typeface="+mn-ea"/>
              </a:rPr>
              <a:t>        </a:t>
            </a:r>
            <a:r>
              <a:rPr lang="zh-CN" altLang="en-US" sz="2400" b="1" dirty="0">
                <a:sym typeface="+mn-ea"/>
              </a:rPr>
              <a:t>讲解人：谭玲</a:t>
            </a:r>
            <a:endParaRPr lang="en-US" altLang="zh-CN" sz="2400" b="1" dirty="0"/>
          </a:p>
          <a:p>
            <a:r>
              <a:rPr lang="en-US" altLang="zh-CN" sz="2400" b="1" dirty="0">
                <a:sym typeface="+mn-ea"/>
              </a:rPr>
              <a:t>    </a:t>
            </a:r>
            <a:endParaRPr lang="zh-CN" altLang="en-US" sz="2400" b="1" dirty="0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1000" y="6248400"/>
            <a:ext cx="114960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2023_</a:t>
            </a:r>
            <a:r>
              <a:rPr lang="en-US" altLang="zh-CN"/>
              <a:t>ICMR_</a:t>
            </a:r>
            <a:r>
              <a:t>Graph Interactive Network with Adaptive Gradient for</a:t>
            </a:r>
            <a:r>
              <a:rPr lang="en-US"/>
              <a:t> </a:t>
            </a:r>
            <a:r>
              <a:t>Multi-Modal Rumor Detection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914400"/>
            <a:ext cx="9836785" cy="53409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jg1NjhjMDdmMjQxZGU2M2IyODg3MGI4NDc5NzE5YjYifQ=="/>
  <p:tag name="KSO_WPP_MARK_KEY" val="84552a4f-b84e-44a2-9b51-b062fe8253d8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WPS 演示</Application>
  <PresentationFormat>宽屏</PresentationFormat>
  <Paragraphs>62</Paragraphs>
  <Slides>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Trebuchet MS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26355</cp:lastModifiedBy>
  <cp:revision>124</cp:revision>
  <dcterms:created xsi:type="dcterms:W3CDTF">2023-09-17T03:47:00Z</dcterms:created>
  <dcterms:modified xsi:type="dcterms:W3CDTF">2024-01-18T12:34:11Z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2023-08-29T00:00:00Z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2023-09-19T00:00:00Z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2052-11.1.0.12155</vt:lpwstr>
  </property>
</Properties>
</file>